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6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26904-F46E-594E-8B38-BBE98F1015A9}" type="doc">
      <dgm:prSet loTypeId="urn:microsoft.com/office/officeart/2005/8/layout/lProcess1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92D4D361-A727-7B4D-B364-2CF0D1E781D3}">
      <dgm:prSet phldrT="[Testo]"/>
      <dgm:spPr/>
      <dgm:t>
        <a:bodyPr/>
        <a:lstStyle/>
        <a:p>
          <a:r>
            <a:rPr lang="it-IT" b="1">
              <a:latin typeface="Modern Love Caps" pitchFamily="82" charset="0"/>
            </a:rPr>
            <a:t>15 Febbraio</a:t>
          </a:r>
          <a:endParaRPr lang="it-IT" b="1" dirty="0">
            <a:latin typeface="Modern Love Caps" pitchFamily="82" charset="0"/>
          </a:endParaRPr>
        </a:p>
      </dgm:t>
    </dgm:pt>
    <dgm:pt modelId="{C983B103-EAAF-6541-902F-BCCB9C02C386}" type="parTrans" cxnId="{569D5EDA-2566-2748-8099-97B17DCDA0A7}">
      <dgm:prSet/>
      <dgm:spPr/>
      <dgm:t>
        <a:bodyPr/>
        <a:lstStyle/>
        <a:p>
          <a:endParaRPr lang="it-IT" b="1"/>
        </a:p>
      </dgm:t>
    </dgm:pt>
    <dgm:pt modelId="{289CF6FF-5B01-D94F-97FF-DD5DB1C75618}" type="sibTrans" cxnId="{569D5EDA-2566-2748-8099-97B17DCDA0A7}">
      <dgm:prSet/>
      <dgm:spPr/>
      <dgm:t>
        <a:bodyPr/>
        <a:lstStyle/>
        <a:p>
          <a:endParaRPr lang="it-IT" b="1"/>
        </a:p>
      </dgm:t>
    </dgm:pt>
    <dgm:pt modelId="{383EFD65-30CD-4542-B450-F8CD0A178B0D}">
      <dgm:prSet phldrT="[Testo]"/>
      <dgm:spPr/>
      <dgm:t>
        <a:bodyPr/>
        <a:lstStyle/>
        <a:p>
          <a:r>
            <a:rPr lang="it-IT" b="1">
              <a:latin typeface="Modern Love Caps" pitchFamily="82" charset="0"/>
            </a:rPr>
            <a:t>16 Febbraio</a:t>
          </a:r>
          <a:endParaRPr lang="it-IT" b="1" dirty="0">
            <a:latin typeface="Modern Love Caps" pitchFamily="82" charset="0"/>
          </a:endParaRPr>
        </a:p>
      </dgm:t>
    </dgm:pt>
    <dgm:pt modelId="{5F4DAD5F-65C3-F740-B018-14D9135B1984}" type="parTrans" cxnId="{DB167D15-7D0A-3449-B90E-3E6567793AAD}">
      <dgm:prSet/>
      <dgm:spPr/>
      <dgm:t>
        <a:bodyPr/>
        <a:lstStyle/>
        <a:p>
          <a:endParaRPr lang="it-IT" b="1"/>
        </a:p>
      </dgm:t>
    </dgm:pt>
    <dgm:pt modelId="{2F952F19-4CD4-9D43-8B2F-16CA703B5EFC}" type="sibTrans" cxnId="{DB167D15-7D0A-3449-B90E-3E6567793AAD}">
      <dgm:prSet/>
      <dgm:spPr/>
      <dgm:t>
        <a:bodyPr/>
        <a:lstStyle/>
        <a:p>
          <a:endParaRPr lang="it-IT" b="1"/>
        </a:p>
      </dgm:t>
    </dgm:pt>
    <dgm:pt modelId="{742BB006-A937-2D47-9CF7-8DF81FA450C1}">
      <dgm:prSet phldrT="[Testo]"/>
      <dgm:spPr/>
      <dgm:t>
        <a:bodyPr/>
        <a:lstStyle/>
        <a:p>
          <a:r>
            <a:rPr lang="it-IT" b="1">
              <a:latin typeface="Modern Love Caps" pitchFamily="82" charset="0"/>
            </a:rPr>
            <a:t>8,30-13,00</a:t>
          </a:r>
        </a:p>
        <a:p>
          <a:r>
            <a:rPr lang="it-IT" b="1">
              <a:latin typeface="Modern Love Caps" pitchFamily="82" charset="0"/>
            </a:rPr>
            <a:t>Caccia al tesoro San Piero a Grado</a:t>
          </a:r>
          <a:endParaRPr lang="it-IT" b="1" dirty="0">
            <a:latin typeface="Modern Love Caps" pitchFamily="82" charset="0"/>
          </a:endParaRPr>
        </a:p>
      </dgm:t>
    </dgm:pt>
    <dgm:pt modelId="{9BD90A6D-2A35-BF47-8343-A1EBE33FEEA6}" type="parTrans" cxnId="{9227D524-4B42-F740-8ED7-C3420BDF9EF0}">
      <dgm:prSet/>
      <dgm:spPr/>
      <dgm:t>
        <a:bodyPr/>
        <a:lstStyle/>
        <a:p>
          <a:endParaRPr lang="it-IT" b="1"/>
        </a:p>
      </dgm:t>
    </dgm:pt>
    <dgm:pt modelId="{67E9363B-8FE4-5C41-A874-D127968F6505}" type="sibTrans" cxnId="{9227D524-4B42-F740-8ED7-C3420BDF9EF0}">
      <dgm:prSet/>
      <dgm:spPr/>
      <dgm:t>
        <a:bodyPr/>
        <a:lstStyle/>
        <a:p>
          <a:endParaRPr lang="it-IT" b="1"/>
        </a:p>
      </dgm:t>
    </dgm:pt>
    <dgm:pt modelId="{AF78C8EF-341A-264C-B92F-3E987EB213F0}">
      <dgm:prSet phldrT="[Testo]"/>
      <dgm:spPr/>
      <dgm:t>
        <a:bodyPr/>
        <a:lstStyle/>
        <a:p>
          <a:r>
            <a:rPr lang="it-IT" b="1">
              <a:latin typeface="Modern Love Caps" pitchFamily="82" charset="0"/>
            </a:rPr>
            <a:t>14,00-15,00 Pranzo e giro per stand Job placement</a:t>
          </a:r>
          <a:endParaRPr lang="it-IT" b="1" dirty="0">
            <a:latin typeface="Modern Love Caps" pitchFamily="82" charset="0"/>
          </a:endParaRPr>
        </a:p>
      </dgm:t>
    </dgm:pt>
    <dgm:pt modelId="{71286E53-CF07-5645-BAB5-8C1A18C73E4A}" type="parTrans" cxnId="{340316E4-C2BF-B84A-A2E9-DB8578FBD0D6}">
      <dgm:prSet/>
      <dgm:spPr/>
      <dgm:t>
        <a:bodyPr/>
        <a:lstStyle/>
        <a:p>
          <a:endParaRPr lang="it-IT" b="1"/>
        </a:p>
      </dgm:t>
    </dgm:pt>
    <dgm:pt modelId="{4F0D7549-5F78-6B46-BA8C-5AFD415A863F}" type="sibTrans" cxnId="{340316E4-C2BF-B84A-A2E9-DB8578FBD0D6}">
      <dgm:prSet/>
      <dgm:spPr/>
      <dgm:t>
        <a:bodyPr/>
        <a:lstStyle/>
        <a:p>
          <a:endParaRPr lang="it-IT" b="1"/>
        </a:p>
      </dgm:t>
    </dgm:pt>
    <dgm:pt modelId="{894B342F-AE8C-B946-B24D-E7242347ECD5}">
      <dgm:prSet phldrT="[Testo]"/>
      <dgm:spPr/>
      <dgm:t>
        <a:bodyPr/>
        <a:lstStyle/>
        <a:p>
          <a:r>
            <a:rPr lang="it-IT" b="1">
              <a:latin typeface="Modern Love Caps" pitchFamily="82" charset="0"/>
            </a:rPr>
            <a:t>10,30-13,00 Biosecurity day</a:t>
          </a:r>
          <a:endParaRPr lang="it-IT" b="1" dirty="0">
            <a:latin typeface="Modern Love Caps" pitchFamily="82" charset="0"/>
          </a:endParaRPr>
        </a:p>
      </dgm:t>
    </dgm:pt>
    <dgm:pt modelId="{2A983BDA-45EF-A14C-ADD6-F44C972FB3F3}" type="parTrans" cxnId="{048E3A73-D485-C84E-A3CD-A21904E452F7}">
      <dgm:prSet/>
      <dgm:spPr/>
      <dgm:t>
        <a:bodyPr/>
        <a:lstStyle/>
        <a:p>
          <a:endParaRPr lang="it-IT" b="1"/>
        </a:p>
      </dgm:t>
    </dgm:pt>
    <dgm:pt modelId="{499D3E48-47EF-114A-A605-2A4DD20324B2}" type="sibTrans" cxnId="{048E3A73-D485-C84E-A3CD-A21904E452F7}">
      <dgm:prSet/>
      <dgm:spPr/>
      <dgm:t>
        <a:bodyPr/>
        <a:lstStyle/>
        <a:p>
          <a:endParaRPr lang="it-IT" b="1"/>
        </a:p>
      </dgm:t>
    </dgm:pt>
    <dgm:pt modelId="{354D4896-3143-C540-AD18-7F6081BC77B1}">
      <dgm:prSet/>
      <dgm:spPr/>
      <dgm:t>
        <a:bodyPr/>
        <a:lstStyle/>
        <a:p>
          <a:r>
            <a:rPr lang="it-IT" b="1">
              <a:latin typeface="Modern Love Caps" pitchFamily="82" charset="0"/>
            </a:rPr>
            <a:t>15,30-16,15  Plenarie di corso di studio</a:t>
          </a:r>
        </a:p>
        <a:p>
          <a:r>
            <a:rPr lang="it-IT" b="1">
              <a:latin typeface="Modern Love Caps" pitchFamily="82" charset="0"/>
            </a:rPr>
            <a:t>Valutazioni e dettagli per la formazione</a:t>
          </a:r>
          <a:endParaRPr lang="it-IT" b="1" dirty="0">
            <a:latin typeface="Modern Love Caps" pitchFamily="82" charset="0"/>
          </a:endParaRPr>
        </a:p>
      </dgm:t>
    </dgm:pt>
    <dgm:pt modelId="{4647D9B7-BB8F-4144-BF5B-733EAB835667}" type="parTrans" cxnId="{BAD67B35-9364-EA47-985D-6A14BEA1A953}">
      <dgm:prSet/>
      <dgm:spPr/>
      <dgm:t>
        <a:bodyPr/>
        <a:lstStyle/>
        <a:p>
          <a:endParaRPr lang="it-IT" b="1"/>
        </a:p>
      </dgm:t>
    </dgm:pt>
    <dgm:pt modelId="{1720577A-0950-4748-8E3F-9DE8E570B9FD}" type="sibTrans" cxnId="{BAD67B35-9364-EA47-985D-6A14BEA1A953}">
      <dgm:prSet/>
      <dgm:spPr/>
      <dgm:t>
        <a:bodyPr/>
        <a:lstStyle/>
        <a:p>
          <a:endParaRPr lang="it-IT" b="1"/>
        </a:p>
      </dgm:t>
    </dgm:pt>
    <dgm:pt modelId="{704556C6-A2A7-E646-941B-5E24C95E5029}">
      <dgm:prSet/>
      <dgm:spPr/>
      <dgm:t>
        <a:bodyPr/>
        <a:lstStyle/>
        <a:p>
          <a:r>
            <a:rPr lang="it-IT" b="1">
              <a:latin typeface="Modern Love Caps" pitchFamily="82" charset="0"/>
            </a:rPr>
            <a:t>14,30-18.30 Caccia al tesoro Pisa</a:t>
          </a:r>
          <a:endParaRPr lang="it-IT" b="1" dirty="0">
            <a:latin typeface="Modern Love Caps" pitchFamily="82" charset="0"/>
          </a:endParaRPr>
        </a:p>
      </dgm:t>
    </dgm:pt>
    <dgm:pt modelId="{AACB72C7-5BE1-434D-804C-F23160865C92}" type="parTrans" cxnId="{924D8EC3-80EF-EB4B-881A-43016909884D}">
      <dgm:prSet/>
      <dgm:spPr/>
      <dgm:t>
        <a:bodyPr/>
        <a:lstStyle/>
        <a:p>
          <a:endParaRPr lang="it-IT" b="1"/>
        </a:p>
      </dgm:t>
    </dgm:pt>
    <dgm:pt modelId="{1CE6D91C-FC18-D849-A2E7-0B454F49A28F}" type="sibTrans" cxnId="{924D8EC3-80EF-EB4B-881A-43016909884D}">
      <dgm:prSet/>
      <dgm:spPr/>
      <dgm:t>
        <a:bodyPr/>
        <a:lstStyle/>
        <a:p>
          <a:endParaRPr lang="it-IT" b="1"/>
        </a:p>
      </dgm:t>
    </dgm:pt>
    <dgm:pt modelId="{F73704C4-5BB8-4D45-A712-783B1E9AD713}">
      <dgm:prSet phldrT="[Testo]"/>
      <dgm:spPr/>
      <dgm:t>
        <a:bodyPr/>
        <a:lstStyle/>
        <a:p>
          <a:r>
            <a:rPr lang="it-IT" b="1">
              <a:latin typeface="Modern Love Caps" pitchFamily="82" charset="0"/>
            </a:rPr>
            <a:t>8,30 -10,15 Presentazione giornata e relazioni brevi</a:t>
          </a:r>
          <a:endParaRPr lang="it-IT" b="1" dirty="0">
            <a:latin typeface="Modern Love Caps" pitchFamily="82" charset="0"/>
          </a:endParaRPr>
        </a:p>
      </dgm:t>
    </dgm:pt>
    <dgm:pt modelId="{5689E11F-D4D2-AC40-AA40-F6F3E1A24ED0}" type="sibTrans" cxnId="{91708D22-1BF9-3A4E-888B-08DBE2C9FF83}">
      <dgm:prSet/>
      <dgm:spPr/>
      <dgm:t>
        <a:bodyPr/>
        <a:lstStyle/>
        <a:p>
          <a:endParaRPr lang="it-IT" b="1"/>
        </a:p>
      </dgm:t>
    </dgm:pt>
    <dgm:pt modelId="{4C0687EE-08CE-024B-A107-ECA4086197B6}" type="parTrans" cxnId="{91708D22-1BF9-3A4E-888B-08DBE2C9FF83}">
      <dgm:prSet/>
      <dgm:spPr/>
      <dgm:t>
        <a:bodyPr/>
        <a:lstStyle/>
        <a:p>
          <a:endParaRPr lang="it-IT" b="1"/>
        </a:p>
      </dgm:t>
    </dgm:pt>
    <dgm:pt modelId="{6CCC7103-41B4-754E-8448-3A0C9F6C1E41}">
      <dgm:prSet/>
      <dgm:spPr/>
      <dgm:t>
        <a:bodyPr/>
        <a:lstStyle/>
        <a:p>
          <a:r>
            <a:rPr lang="it-IT" b="1">
              <a:latin typeface="Modern Love Caps" pitchFamily="82" charset="0"/>
            </a:rPr>
            <a:t>18,00 Premiazioni finali</a:t>
          </a:r>
          <a:endParaRPr lang="it-IT" b="1" dirty="0">
            <a:latin typeface="Modern Love Caps" pitchFamily="82" charset="0"/>
          </a:endParaRPr>
        </a:p>
      </dgm:t>
    </dgm:pt>
    <dgm:pt modelId="{6AF3B67D-2E0A-8440-9DE6-A4DDF92187E8}" type="parTrans" cxnId="{C3E5820B-5D3A-1B49-839F-7DB4C5B3B559}">
      <dgm:prSet/>
      <dgm:spPr/>
      <dgm:t>
        <a:bodyPr/>
        <a:lstStyle/>
        <a:p>
          <a:endParaRPr lang="it-IT" b="1"/>
        </a:p>
      </dgm:t>
    </dgm:pt>
    <dgm:pt modelId="{9BC68A5C-2D9D-6244-9183-91E8F95AF27B}" type="sibTrans" cxnId="{C3E5820B-5D3A-1B49-839F-7DB4C5B3B559}">
      <dgm:prSet/>
      <dgm:spPr/>
      <dgm:t>
        <a:bodyPr/>
        <a:lstStyle/>
        <a:p>
          <a:endParaRPr lang="it-IT" b="1"/>
        </a:p>
      </dgm:t>
    </dgm:pt>
    <dgm:pt modelId="{4B76FAA6-74C2-5B43-90FE-56547EF22193}">
      <dgm:prSet/>
      <dgm:spPr/>
      <dgm:t>
        <a:bodyPr/>
        <a:lstStyle/>
        <a:p>
          <a:r>
            <a:rPr lang="it-IT" b="1">
              <a:latin typeface="Modern Love Caps" pitchFamily="82" charset="0"/>
            </a:rPr>
            <a:t>16,30 -17,30 PITCH Elevator</a:t>
          </a:r>
          <a:endParaRPr lang="it-IT" b="1" dirty="0">
            <a:latin typeface="Modern Love Caps" pitchFamily="82" charset="0"/>
          </a:endParaRPr>
        </a:p>
      </dgm:t>
    </dgm:pt>
    <dgm:pt modelId="{A5D1582D-7654-AD4B-ADE1-91AF5B12AE75}" type="parTrans" cxnId="{F3705936-42EB-BA48-B189-83D398589ADA}">
      <dgm:prSet/>
      <dgm:spPr/>
      <dgm:t>
        <a:bodyPr/>
        <a:lstStyle/>
        <a:p>
          <a:endParaRPr lang="it-IT" b="1"/>
        </a:p>
      </dgm:t>
    </dgm:pt>
    <dgm:pt modelId="{33E0710D-DE57-D346-8607-95714B4BF7B6}" type="sibTrans" cxnId="{F3705936-42EB-BA48-B189-83D398589ADA}">
      <dgm:prSet/>
      <dgm:spPr/>
      <dgm:t>
        <a:bodyPr/>
        <a:lstStyle/>
        <a:p>
          <a:endParaRPr lang="it-IT" b="1"/>
        </a:p>
      </dgm:t>
    </dgm:pt>
    <dgm:pt modelId="{DC5B1945-02D9-3448-AA06-9718DAA3E5AF}" type="pres">
      <dgm:prSet presAssocID="{9E026904-F46E-594E-8B38-BBE98F1015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6A7EBE-42E0-C948-BE8D-FDCBE5095CC2}" type="pres">
      <dgm:prSet presAssocID="{92D4D361-A727-7B4D-B364-2CF0D1E781D3}" presName="vertFlow" presStyleCnt="0"/>
      <dgm:spPr/>
    </dgm:pt>
    <dgm:pt modelId="{FBBE8E3F-EE88-9243-8BCA-4497C900F4CA}" type="pres">
      <dgm:prSet presAssocID="{92D4D361-A727-7B4D-B364-2CF0D1E781D3}" presName="header" presStyleLbl="node1" presStyleIdx="0" presStyleCnt="2"/>
      <dgm:spPr/>
      <dgm:t>
        <a:bodyPr/>
        <a:lstStyle/>
        <a:p>
          <a:endParaRPr lang="en-GB"/>
        </a:p>
      </dgm:t>
    </dgm:pt>
    <dgm:pt modelId="{8C733ACC-DE0E-3E43-A2D8-8555DC0151B2}" type="pres">
      <dgm:prSet presAssocID="{4C0687EE-08CE-024B-A107-ECA4086197B6}" presName="parTrans" presStyleLbl="sibTrans2D1" presStyleIdx="0" presStyleCnt="8"/>
      <dgm:spPr/>
      <dgm:t>
        <a:bodyPr/>
        <a:lstStyle/>
        <a:p>
          <a:endParaRPr lang="en-GB"/>
        </a:p>
      </dgm:t>
    </dgm:pt>
    <dgm:pt modelId="{D31968DC-A661-4143-AA71-E0AAC9581989}" type="pres">
      <dgm:prSet presAssocID="{F73704C4-5BB8-4D45-A712-783B1E9AD713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1F2198-67BD-8749-97A2-90D5F73183D9}" type="pres">
      <dgm:prSet presAssocID="{5689E11F-D4D2-AC40-AA40-F6F3E1A24ED0}" presName="sibTrans" presStyleLbl="sibTrans2D1" presStyleIdx="1" presStyleCnt="8"/>
      <dgm:spPr/>
      <dgm:t>
        <a:bodyPr/>
        <a:lstStyle/>
        <a:p>
          <a:endParaRPr lang="en-GB"/>
        </a:p>
      </dgm:t>
    </dgm:pt>
    <dgm:pt modelId="{5593F2A7-972B-DA44-A566-2409118F8CA8}" type="pres">
      <dgm:prSet presAssocID="{894B342F-AE8C-B946-B24D-E7242347ECD5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2F5E39-992B-B843-A58A-CA4EC9937873}" type="pres">
      <dgm:prSet presAssocID="{499D3E48-47EF-114A-A605-2A4DD20324B2}" presName="sibTrans" presStyleLbl="sibTrans2D1" presStyleIdx="2" presStyleCnt="8"/>
      <dgm:spPr/>
      <dgm:t>
        <a:bodyPr/>
        <a:lstStyle/>
        <a:p>
          <a:endParaRPr lang="en-GB"/>
        </a:p>
      </dgm:t>
    </dgm:pt>
    <dgm:pt modelId="{977DB016-741E-994E-BDB1-D7F84D6BA68A}" type="pres">
      <dgm:prSet presAssocID="{704556C6-A2A7-E646-941B-5E24C95E5029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93166F-8F4C-1047-AE45-7BFF5F9A74AA}" type="pres">
      <dgm:prSet presAssocID="{92D4D361-A727-7B4D-B364-2CF0D1E781D3}" presName="hSp" presStyleCnt="0"/>
      <dgm:spPr/>
    </dgm:pt>
    <dgm:pt modelId="{E774CA2B-0A9E-BE45-AD8F-31A9CF385F1C}" type="pres">
      <dgm:prSet presAssocID="{383EFD65-30CD-4542-B450-F8CD0A178B0D}" presName="vertFlow" presStyleCnt="0"/>
      <dgm:spPr/>
    </dgm:pt>
    <dgm:pt modelId="{4B6D8415-9927-0342-80AF-0B66A5F1A055}" type="pres">
      <dgm:prSet presAssocID="{383EFD65-30CD-4542-B450-F8CD0A178B0D}" presName="header" presStyleLbl="node1" presStyleIdx="1" presStyleCnt="2"/>
      <dgm:spPr/>
      <dgm:t>
        <a:bodyPr/>
        <a:lstStyle/>
        <a:p>
          <a:endParaRPr lang="en-GB"/>
        </a:p>
      </dgm:t>
    </dgm:pt>
    <dgm:pt modelId="{C4CCE170-B8D5-634C-A2A3-5963EFA3BD90}" type="pres">
      <dgm:prSet presAssocID="{9BD90A6D-2A35-BF47-8343-A1EBE33FEEA6}" presName="parTrans" presStyleLbl="sibTrans2D1" presStyleIdx="3" presStyleCnt="8"/>
      <dgm:spPr/>
      <dgm:t>
        <a:bodyPr/>
        <a:lstStyle/>
        <a:p>
          <a:endParaRPr lang="en-GB"/>
        </a:p>
      </dgm:t>
    </dgm:pt>
    <dgm:pt modelId="{9D96A02D-F6EF-1846-8369-5E3820ED2836}" type="pres">
      <dgm:prSet presAssocID="{742BB006-A937-2D47-9CF7-8DF81FA450C1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1D14D-6C1D-4D47-8804-093E1C47A42D}" type="pres">
      <dgm:prSet presAssocID="{67E9363B-8FE4-5C41-A874-D127968F6505}" presName="sibTrans" presStyleLbl="sibTrans2D1" presStyleIdx="4" presStyleCnt="8"/>
      <dgm:spPr/>
      <dgm:t>
        <a:bodyPr/>
        <a:lstStyle/>
        <a:p>
          <a:endParaRPr lang="en-GB"/>
        </a:p>
      </dgm:t>
    </dgm:pt>
    <dgm:pt modelId="{6BDA6B0F-8707-154B-9696-80FBF2DA131B}" type="pres">
      <dgm:prSet presAssocID="{AF78C8EF-341A-264C-B92F-3E987EB213F0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B3970D-013B-654F-9BF6-0ABA8761D6AC}" type="pres">
      <dgm:prSet presAssocID="{4F0D7549-5F78-6B46-BA8C-5AFD415A863F}" presName="sibTrans" presStyleLbl="sibTrans2D1" presStyleIdx="5" presStyleCnt="8"/>
      <dgm:spPr/>
      <dgm:t>
        <a:bodyPr/>
        <a:lstStyle/>
        <a:p>
          <a:endParaRPr lang="en-GB"/>
        </a:p>
      </dgm:t>
    </dgm:pt>
    <dgm:pt modelId="{0BEFC185-D62A-0247-A9DD-1647C2B2663F}" type="pres">
      <dgm:prSet presAssocID="{354D4896-3143-C540-AD18-7F6081BC77B1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13EAD8-BEAB-694D-87CF-53AB6399835E}" type="pres">
      <dgm:prSet presAssocID="{1720577A-0950-4748-8E3F-9DE8E570B9FD}" presName="sibTrans" presStyleLbl="sibTrans2D1" presStyleIdx="6" presStyleCnt="8"/>
      <dgm:spPr/>
      <dgm:t>
        <a:bodyPr/>
        <a:lstStyle/>
        <a:p>
          <a:endParaRPr lang="en-GB"/>
        </a:p>
      </dgm:t>
    </dgm:pt>
    <dgm:pt modelId="{49B03605-6C8F-2C46-B988-B2378DC0C737}" type="pres">
      <dgm:prSet presAssocID="{4B76FAA6-74C2-5B43-90FE-56547EF22193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580AE2-7C5C-114A-90DA-8F4C81546DEC}" type="pres">
      <dgm:prSet presAssocID="{33E0710D-DE57-D346-8607-95714B4BF7B6}" presName="sibTrans" presStyleLbl="sibTrans2D1" presStyleIdx="7" presStyleCnt="8"/>
      <dgm:spPr/>
      <dgm:t>
        <a:bodyPr/>
        <a:lstStyle/>
        <a:p>
          <a:endParaRPr lang="en-GB"/>
        </a:p>
      </dgm:t>
    </dgm:pt>
    <dgm:pt modelId="{01A48E57-13B2-F547-B42B-C6D228234637}" type="pres">
      <dgm:prSet presAssocID="{6CCC7103-41B4-754E-8448-3A0C9F6C1E41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8BAC99-F799-44F1-95B8-9FDF1A24A269}" type="presOf" srcId="{354D4896-3143-C540-AD18-7F6081BC77B1}" destId="{0BEFC185-D62A-0247-A9DD-1647C2B2663F}" srcOrd="0" destOrd="0" presId="urn:microsoft.com/office/officeart/2005/8/layout/lProcess1"/>
    <dgm:cxn modelId="{048E3A73-D485-C84E-A3CD-A21904E452F7}" srcId="{92D4D361-A727-7B4D-B364-2CF0D1E781D3}" destId="{894B342F-AE8C-B946-B24D-E7242347ECD5}" srcOrd="1" destOrd="0" parTransId="{2A983BDA-45EF-A14C-ADD6-F44C972FB3F3}" sibTransId="{499D3E48-47EF-114A-A605-2A4DD20324B2}"/>
    <dgm:cxn modelId="{91708D22-1BF9-3A4E-888B-08DBE2C9FF83}" srcId="{92D4D361-A727-7B4D-B364-2CF0D1E781D3}" destId="{F73704C4-5BB8-4D45-A712-783B1E9AD713}" srcOrd="0" destOrd="0" parTransId="{4C0687EE-08CE-024B-A107-ECA4086197B6}" sibTransId="{5689E11F-D4D2-AC40-AA40-F6F3E1A24ED0}"/>
    <dgm:cxn modelId="{340316E4-C2BF-B84A-A2E9-DB8578FBD0D6}" srcId="{383EFD65-30CD-4542-B450-F8CD0A178B0D}" destId="{AF78C8EF-341A-264C-B92F-3E987EB213F0}" srcOrd="1" destOrd="0" parTransId="{71286E53-CF07-5645-BAB5-8C1A18C73E4A}" sibTransId="{4F0D7549-5F78-6B46-BA8C-5AFD415A863F}"/>
    <dgm:cxn modelId="{6C718EE2-3874-4BE8-B645-A3C747CD0DED}" type="presOf" srcId="{F73704C4-5BB8-4D45-A712-783B1E9AD713}" destId="{D31968DC-A661-4143-AA71-E0AAC9581989}" srcOrd="0" destOrd="0" presId="urn:microsoft.com/office/officeart/2005/8/layout/lProcess1"/>
    <dgm:cxn modelId="{BAD67B35-9364-EA47-985D-6A14BEA1A953}" srcId="{383EFD65-30CD-4542-B450-F8CD0A178B0D}" destId="{354D4896-3143-C540-AD18-7F6081BC77B1}" srcOrd="2" destOrd="0" parTransId="{4647D9B7-BB8F-4144-BF5B-733EAB835667}" sibTransId="{1720577A-0950-4748-8E3F-9DE8E570B9FD}"/>
    <dgm:cxn modelId="{924D8EC3-80EF-EB4B-881A-43016909884D}" srcId="{92D4D361-A727-7B4D-B364-2CF0D1E781D3}" destId="{704556C6-A2A7-E646-941B-5E24C95E5029}" srcOrd="2" destOrd="0" parTransId="{AACB72C7-5BE1-434D-804C-F23160865C92}" sibTransId="{1CE6D91C-FC18-D849-A2E7-0B454F49A28F}"/>
    <dgm:cxn modelId="{30A83EAD-B218-4562-9790-15A1066EB785}" type="presOf" srcId="{4C0687EE-08CE-024B-A107-ECA4086197B6}" destId="{8C733ACC-DE0E-3E43-A2D8-8555DC0151B2}" srcOrd="0" destOrd="0" presId="urn:microsoft.com/office/officeart/2005/8/layout/lProcess1"/>
    <dgm:cxn modelId="{48B35DFF-EDA5-4F5C-87AA-4CB9559F57B6}" type="presOf" srcId="{742BB006-A937-2D47-9CF7-8DF81FA450C1}" destId="{9D96A02D-F6EF-1846-8369-5E3820ED2836}" srcOrd="0" destOrd="0" presId="urn:microsoft.com/office/officeart/2005/8/layout/lProcess1"/>
    <dgm:cxn modelId="{A34A15ED-5A22-4B1F-AE01-B7D6B7A5DD0B}" type="presOf" srcId="{499D3E48-47EF-114A-A605-2A4DD20324B2}" destId="{322F5E39-992B-B843-A58A-CA4EC9937873}" srcOrd="0" destOrd="0" presId="urn:microsoft.com/office/officeart/2005/8/layout/lProcess1"/>
    <dgm:cxn modelId="{9227D524-4B42-F740-8ED7-C3420BDF9EF0}" srcId="{383EFD65-30CD-4542-B450-F8CD0A178B0D}" destId="{742BB006-A937-2D47-9CF7-8DF81FA450C1}" srcOrd="0" destOrd="0" parTransId="{9BD90A6D-2A35-BF47-8343-A1EBE33FEEA6}" sibTransId="{67E9363B-8FE4-5C41-A874-D127968F6505}"/>
    <dgm:cxn modelId="{5C2358F9-BF23-412C-981C-2BE7383C4996}" type="presOf" srcId="{9E026904-F46E-594E-8B38-BBE98F1015A9}" destId="{DC5B1945-02D9-3448-AA06-9718DAA3E5AF}" srcOrd="0" destOrd="0" presId="urn:microsoft.com/office/officeart/2005/8/layout/lProcess1"/>
    <dgm:cxn modelId="{91B2B612-4D56-4DCF-80C9-49485A92DB7C}" type="presOf" srcId="{AF78C8EF-341A-264C-B92F-3E987EB213F0}" destId="{6BDA6B0F-8707-154B-9696-80FBF2DA131B}" srcOrd="0" destOrd="0" presId="urn:microsoft.com/office/officeart/2005/8/layout/lProcess1"/>
    <dgm:cxn modelId="{2E197EB6-14EA-48F9-AA49-470E04040B53}" type="presOf" srcId="{67E9363B-8FE4-5C41-A874-D127968F6505}" destId="{45C1D14D-6C1D-4D47-8804-093E1C47A42D}" srcOrd="0" destOrd="0" presId="urn:microsoft.com/office/officeart/2005/8/layout/lProcess1"/>
    <dgm:cxn modelId="{9B12B68F-4D4A-425D-8E7C-0F03E7BE8F0B}" type="presOf" srcId="{894B342F-AE8C-B946-B24D-E7242347ECD5}" destId="{5593F2A7-972B-DA44-A566-2409118F8CA8}" srcOrd="0" destOrd="0" presId="urn:microsoft.com/office/officeart/2005/8/layout/lProcess1"/>
    <dgm:cxn modelId="{70B781E9-3252-4F80-A966-1C2D99B169C5}" type="presOf" srcId="{383EFD65-30CD-4542-B450-F8CD0A178B0D}" destId="{4B6D8415-9927-0342-80AF-0B66A5F1A055}" srcOrd="0" destOrd="0" presId="urn:microsoft.com/office/officeart/2005/8/layout/lProcess1"/>
    <dgm:cxn modelId="{1594AA5B-7A82-4EC7-9A3C-E43DFC3066AF}" type="presOf" srcId="{6CCC7103-41B4-754E-8448-3A0C9F6C1E41}" destId="{01A48E57-13B2-F547-B42B-C6D228234637}" srcOrd="0" destOrd="0" presId="urn:microsoft.com/office/officeart/2005/8/layout/lProcess1"/>
    <dgm:cxn modelId="{B2104F7A-9551-4A9E-A3BE-02570FEF2165}" type="presOf" srcId="{5689E11F-D4D2-AC40-AA40-F6F3E1A24ED0}" destId="{901F2198-67BD-8749-97A2-90D5F73183D9}" srcOrd="0" destOrd="0" presId="urn:microsoft.com/office/officeart/2005/8/layout/lProcess1"/>
    <dgm:cxn modelId="{55465CB7-2772-481A-A815-AEB7271DBC06}" type="presOf" srcId="{1720577A-0950-4748-8E3F-9DE8E570B9FD}" destId="{9913EAD8-BEAB-694D-87CF-53AB6399835E}" srcOrd="0" destOrd="0" presId="urn:microsoft.com/office/officeart/2005/8/layout/lProcess1"/>
    <dgm:cxn modelId="{6AA9CD3B-3AC1-4BB5-A1FF-84DEA7CB46EB}" type="presOf" srcId="{4B76FAA6-74C2-5B43-90FE-56547EF22193}" destId="{49B03605-6C8F-2C46-B988-B2378DC0C737}" srcOrd="0" destOrd="0" presId="urn:microsoft.com/office/officeart/2005/8/layout/lProcess1"/>
    <dgm:cxn modelId="{DFDD2425-1A45-4EFA-BEEF-AFF66BFA9A1B}" type="presOf" srcId="{9BD90A6D-2A35-BF47-8343-A1EBE33FEEA6}" destId="{C4CCE170-B8D5-634C-A2A3-5963EFA3BD90}" srcOrd="0" destOrd="0" presId="urn:microsoft.com/office/officeart/2005/8/layout/lProcess1"/>
    <dgm:cxn modelId="{DB167D15-7D0A-3449-B90E-3E6567793AAD}" srcId="{9E026904-F46E-594E-8B38-BBE98F1015A9}" destId="{383EFD65-30CD-4542-B450-F8CD0A178B0D}" srcOrd="1" destOrd="0" parTransId="{5F4DAD5F-65C3-F740-B018-14D9135B1984}" sibTransId="{2F952F19-4CD4-9D43-8B2F-16CA703B5EFC}"/>
    <dgm:cxn modelId="{C3E5820B-5D3A-1B49-839F-7DB4C5B3B559}" srcId="{383EFD65-30CD-4542-B450-F8CD0A178B0D}" destId="{6CCC7103-41B4-754E-8448-3A0C9F6C1E41}" srcOrd="4" destOrd="0" parTransId="{6AF3B67D-2E0A-8440-9DE6-A4DDF92187E8}" sibTransId="{9BC68A5C-2D9D-6244-9183-91E8F95AF27B}"/>
    <dgm:cxn modelId="{19C73BA3-5C9A-4D08-B6C6-A72D3AAC15CB}" type="presOf" srcId="{704556C6-A2A7-E646-941B-5E24C95E5029}" destId="{977DB016-741E-994E-BDB1-D7F84D6BA68A}" srcOrd="0" destOrd="0" presId="urn:microsoft.com/office/officeart/2005/8/layout/lProcess1"/>
    <dgm:cxn modelId="{1CF0BBB9-B7C6-4F93-8B13-1F6E234DFC11}" type="presOf" srcId="{33E0710D-DE57-D346-8607-95714B4BF7B6}" destId="{C7580AE2-7C5C-114A-90DA-8F4C81546DEC}" srcOrd="0" destOrd="0" presId="urn:microsoft.com/office/officeart/2005/8/layout/lProcess1"/>
    <dgm:cxn modelId="{569D5EDA-2566-2748-8099-97B17DCDA0A7}" srcId="{9E026904-F46E-594E-8B38-BBE98F1015A9}" destId="{92D4D361-A727-7B4D-B364-2CF0D1E781D3}" srcOrd="0" destOrd="0" parTransId="{C983B103-EAAF-6541-902F-BCCB9C02C386}" sibTransId="{289CF6FF-5B01-D94F-97FF-DD5DB1C75618}"/>
    <dgm:cxn modelId="{F3705936-42EB-BA48-B189-83D398589ADA}" srcId="{383EFD65-30CD-4542-B450-F8CD0A178B0D}" destId="{4B76FAA6-74C2-5B43-90FE-56547EF22193}" srcOrd="3" destOrd="0" parTransId="{A5D1582D-7654-AD4B-ADE1-91AF5B12AE75}" sibTransId="{33E0710D-DE57-D346-8607-95714B4BF7B6}"/>
    <dgm:cxn modelId="{8E0775C3-6221-4CF4-A2F8-6EE5FE70871D}" type="presOf" srcId="{4F0D7549-5F78-6B46-BA8C-5AFD415A863F}" destId="{5CB3970D-013B-654F-9BF6-0ABA8761D6AC}" srcOrd="0" destOrd="0" presId="urn:microsoft.com/office/officeart/2005/8/layout/lProcess1"/>
    <dgm:cxn modelId="{CEFFF408-88DF-4D67-9169-B01717CC4954}" type="presOf" srcId="{92D4D361-A727-7B4D-B364-2CF0D1E781D3}" destId="{FBBE8E3F-EE88-9243-8BCA-4497C900F4CA}" srcOrd="0" destOrd="0" presId="urn:microsoft.com/office/officeart/2005/8/layout/lProcess1"/>
    <dgm:cxn modelId="{487D244F-E371-4B0C-B361-4168173080DB}" type="presParOf" srcId="{DC5B1945-02D9-3448-AA06-9718DAA3E5AF}" destId="{936A7EBE-42E0-C948-BE8D-FDCBE5095CC2}" srcOrd="0" destOrd="0" presId="urn:microsoft.com/office/officeart/2005/8/layout/lProcess1"/>
    <dgm:cxn modelId="{0EA2FA8C-BC1A-4C31-94F9-202F35E66E18}" type="presParOf" srcId="{936A7EBE-42E0-C948-BE8D-FDCBE5095CC2}" destId="{FBBE8E3F-EE88-9243-8BCA-4497C900F4CA}" srcOrd="0" destOrd="0" presId="urn:microsoft.com/office/officeart/2005/8/layout/lProcess1"/>
    <dgm:cxn modelId="{BC28174D-C8CC-4E04-8B9F-781A50F78E71}" type="presParOf" srcId="{936A7EBE-42E0-C948-BE8D-FDCBE5095CC2}" destId="{8C733ACC-DE0E-3E43-A2D8-8555DC0151B2}" srcOrd="1" destOrd="0" presId="urn:microsoft.com/office/officeart/2005/8/layout/lProcess1"/>
    <dgm:cxn modelId="{BFB3C15B-C0A9-448F-9F04-DA825BF5E80E}" type="presParOf" srcId="{936A7EBE-42E0-C948-BE8D-FDCBE5095CC2}" destId="{D31968DC-A661-4143-AA71-E0AAC9581989}" srcOrd="2" destOrd="0" presId="urn:microsoft.com/office/officeart/2005/8/layout/lProcess1"/>
    <dgm:cxn modelId="{A8C06559-486B-478C-9E26-70EF2D24301E}" type="presParOf" srcId="{936A7EBE-42E0-C948-BE8D-FDCBE5095CC2}" destId="{901F2198-67BD-8749-97A2-90D5F73183D9}" srcOrd="3" destOrd="0" presId="urn:microsoft.com/office/officeart/2005/8/layout/lProcess1"/>
    <dgm:cxn modelId="{4C4DB4A7-A026-46E1-A4F1-63BE36EF40B7}" type="presParOf" srcId="{936A7EBE-42E0-C948-BE8D-FDCBE5095CC2}" destId="{5593F2A7-972B-DA44-A566-2409118F8CA8}" srcOrd="4" destOrd="0" presId="urn:microsoft.com/office/officeart/2005/8/layout/lProcess1"/>
    <dgm:cxn modelId="{5642B491-F04D-4B8C-8B6A-27C5A53D8B25}" type="presParOf" srcId="{936A7EBE-42E0-C948-BE8D-FDCBE5095CC2}" destId="{322F5E39-992B-B843-A58A-CA4EC9937873}" srcOrd="5" destOrd="0" presId="urn:microsoft.com/office/officeart/2005/8/layout/lProcess1"/>
    <dgm:cxn modelId="{DD5C99BC-FFC0-4B1A-9503-10C0AE77A6BC}" type="presParOf" srcId="{936A7EBE-42E0-C948-BE8D-FDCBE5095CC2}" destId="{977DB016-741E-994E-BDB1-D7F84D6BA68A}" srcOrd="6" destOrd="0" presId="urn:microsoft.com/office/officeart/2005/8/layout/lProcess1"/>
    <dgm:cxn modelId="{90829DFA-5918-4DC5-9294-0F18811B6FC2}" type="presParOf" srcId="{DC5B1945-02D9-3448-AA06-9718DAA3E5AF}" destId="{5093166F-8F4C-1047-AE45-7BFF5F9A74AA}" srcOrd="1" destOrd="0" presId="urn:microsoft.com/office/officeart/2005/8/layout/lProcess1"/>
    <dgm:cxn modelId="{FB858E08-F6CF-4417-8E0B-790134684B5F}" type="presParOf" srcId="{DC5B1945-02D9-3448-AA06-9718DAA3E5AF}" destId="{E774CA2B-0A9E-BE45-AD8F-31A9CF385F1C}" srcOrd="2" destOrd="0" presId="urn:microsoft.com/office/officeart/2005/8/layout/lProcess1"/>
    <dgm:cxn modelId="{4BFCA32F-7101-47D8-B7DC-2359A6F9CDB5}" type="presParOf" srcId="{E774CA2B-0A9E-BE45-AD8F-31A9CF385F1C}" destId="{4B6D8415-9927-0342-80AF-0B66A5F1A055}" srcOrd="0" destOrd="0" presId="urn:microsoft.com/office/officeart/2005/8/layout/lProcess1"/>
    <dgm:cxn modelId="{AB43888B-AA40-4E07-9EA3-E979C463B963}" type="presParOf" srcId="{E774CA2B-0A9E-BE45-AD8F-31A9CF385F1C}" destId="{C4CCE170-B8D5-634C-A2A3-5963EFA3BD90}" srcOrd="1" destOrd="0" presId="urn:microsoft.com/office/officeart/2005/8/layout/lProcess1"/>
    <dgm:cxn modelId="{C244D552-B43B-47A3-B367-A6AC1F5A6D37}" type="presParOf" srcId="{E774CA2B-0A9E-BE45-AD8F-31A9CF385F1C}" destId="{9D96A02D-F6EF-1846-8369-5E3820ED2836}" srcOrd="2" destOrd="0" presId="urn:microsoft.com/office/officeart/2005/8/layout/lProcess1"/>
    <dgm:cxn modelId="{20EFDF44-D2C8-4420-A260-02EC78C40133}" type="presParOf" srcId="{E774CA2B-0A9E-BE45-AD8F-31A9CF385F1C}" destId="{45C1D14D-6C1D-4D47-8804-093E1C47A42D}" srcOrd="3" destOrd="0" presId="urn:microsoft.com/office/officeart/2005/8/layout/lProcess1"/>
    <dgm:cxn modelId="{F706DC8A-3031-4F93-8BCC-BD7E57F42498}" type="presParOf" srcId="{E774CA2B-0A9E-BE45-AD8F-31A9CF385F1C}" destId="{6BDA6B0F-8707-154B-9696-80FBF2DA131B}" srcOrd="4" destOrd="0" presId="urn:microsoft.com/office/officeart/2005/8/layout/lProcess1"/>
    <dgm:cxn modelId="{4B5A5873-F36A-43A2-98BF-96856509EF88}" type="presParOf" srcId="{E774CA2B-0A9E-BE45-AD8F-31A9CF385F1C}" destId="{5CB3970D-013B-654F-9BF6-0ABA8761D6AC}" srcOrd="5" destOrd="0" presId="urn:microsoft.com/office/officeart/2005/8/layout/lProcess1"/>
    <dgm:cxn modelId="{CB9F9D62-2940-4BD2-B597-46E04C0C1E98}" type="presParOf" srcId="{E774CA2B-0A9E-BE45-AD8F-31A9CF385F1C}" destId="{0BEFC185-D62A-0247-A9DD-1647C2B2663F}" srcOrd="6" destOrd="0" presId="urn:microsoft.com/office/officeart/2005/8/layout/lProcess1"/>
    <dgm:cxn modelId="{14741143-1646-4DDE-8B9D-4085DCCB2112}" type="presParOf" srcId="{E774CA2B-0A9E-BE45-AD8F-31A9CF385F1C}" destId="{9913EAD8-BEAB-694D-87CF-53AB6399835E}" srcOrd="7" destOrd="0" presId="urn:microsoft.com/office/officeart/2005/8/layout/lProcess1"/>
    <dgm:cxn modelId="{6A75A96A-88DA-464A-9B19-A48EE8F432E4}" type="presParOf" srcId="{E774CA2B-0A9E-BE45-AD8F-31A9CF385F1C}" destId="{49B03605-6C8F-2C46-B988-B2378DC0C737}" srcOrd="8" destOrd="0" presId="urn:microsoft.com/office/officeart/2005/8/layout/lProcess1"/>
    <dgm:cxn modelId="{79C8B348-9AE2-412D-BCA6-41D27DF745B0}" type="presParOf" srcId="{E774CA2B-0A9E-BE45-AD8F-31A9CF385F1C}" destId="{C7580AE2-7C5C-114A-90DA-8F4C81546DEC}" srcOrd="9" destOrd="0" presId="urn:microsoft.com/office/officeart/2005/8/layout/lProcess1"/>
    <dgm:cxn modelId="{B1B78A49-3575-405D-B71B-73C311A8ED23}" type="presParOf" srcId="{E774CA2B-0A9E-BE45-AD8F-31A9CF385F1C}" destId="{01A48E57-13B2-F547-B42B-C6D22823463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E8E3F-EE88-9243-8BCA-4497C900F4CA}">
      <dsp:nvSpPr>
        <dsp:cNvPr id="0" name=""/>
        <dsp:cNvSpPr/>
      </dsp:nvSpPr>
      <dsp:spPr>
        <a:xfrm>
          <a:off x="395863" y="2703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>
              <a:latin typeface="Modern Love Caps" pitchFamily="82" charset="0"/>
            </a:rPr>
            <a:t>15 Febbraio</a:t>
          </a:r>
          <a:endParaRPr lang="it-IT" sz="3000" b="1" kern="1200" dirty="0">
            <a:latin typeface="Modern Love Caps" pitchFamily="82" charset="0"/>
          </a:endParaRPr>
        </a:p>
      </dsp:txBody>
      <dsp:txXfrm>
        <a:off x="416765" y="23605"/>
        <a:ext cx="2812768" cy="671839"/>
      </dsp:txXfrm>
    </dsp:sp>
    <dsp:sp modelId="{8C733ACC-DE0E-3E43-A2D8-8555DC0151B2}">
      <dsp:nvSpPr>
        <dsp:cNvPr id="0" name=""/>
        <dsp:cNvSpPr/>
      </dsp:nvSpPr>
      <dsp:spPr>
        <a:xfrm rot="5400000">
          <a:off x="1760705" y="778790"/>
          <a:ext cx="124887" cy="1248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968DC-A661-4143-AA71-E0AAC9581989}">
      <dsp:nvSpPr>
        <dsp:cNvPr id="0" name=""/>
        <dsp:cNvSpPr/>
      </dsp:nvSpPr>
      <dsp:spPr>
        <a:xfrm>
          <a:off x="395863" y="966121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8,30 -10,15 Presentazione giornata e relazioni brevi</a:t>
          </a:r>
          <a:endParaRPr lang="it-IT" sz="1300" b="1" kern="1200" dirty="0">
            <a:latin typeface="Modern Love Caps" pitchFamily="82" charset="0"/>
          </a:endParaRPr>
        </a:p>
      </dsp:txBody>
      <dsp:txXfrm>
        <a:off x="416765" y="987023"/>
        <a:ext cx="2812768" cy="671839"/>
      </dsp:txXfrm>
    </dsp:sp>
    <dsp:sp modelId="{901F2198-67BD-8749-97A2-90D5F73183D9}">
      <dsp:nvSpPr>
        <dsp:cNvPr id="0" name=""/>
        <dsp:cNvSpPr/>
      </dsp:nvSpPr>
      <dsp:spPr>
        <a:xfrm rot="5400000">
          <a:off x="1760705" y="1742208"/>
          <a:ext cx="124887" cy="1248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3F2A7-972B-DA44-A566-2409118F8CA8}">
      <dsp:nvSpPr>
        <dsp:cNvPr id="0" name=""/>
        <dsp:cNvSpPr/>
      </dsp:nvSpPr>
      <dsp:spPr>
        <a:xfrm>
          <a:off x="395863" y="1929539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10,30-13,00 Biosecurity day</a:t>
          </a:r>
          <a:endParaRPr lang="it-IT" sz="1300" b="1" kern="1200" dirty="0">
            <a:latin typeface="Modern Love Caps" pitchFamily="82" charset="0"/>
          </a:endParaRPr>
        </a:p>
      </dsp:txBody>
      <dsp:txXfrm>
        <a:off x="416765" y="1950441"/>
        <a:ext cx="2812768" cy="671839"/>
      </dsp:txXfrm>
    </dsp:sp>
    <dsp:sp modelId="{322F5E39-992B-B843-A58A-CA4EC9937873}">
      <dsp:nvSpPr>
        <dsp:cNvPr id="0" name=""/>
        <dsp:cNvSpPr/>
      </dsp:nvSpPr>
      <dsp:spPr>
        <a:xfrm rot="5400000">
          <a:off x="1760705" y="2705626"/>
          <a:ext cx="124887" cy="1248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DB016-741E-994E-BDB1-D7F84D6BA68A}">
      <dsp:nvSpPr>
        <dsp:cNvPr id="0" name=""/>
        <dsp:cNvSpPr/>
      </dsp:nvSpPr>
      <dsp:spPr>
        <a:xfrm>
          <a:off x="395863" y="2892958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14,30-18.30 Caccia al tesoro Pisa</a:t>
          </a:r>
          <a:endParaRPr lang="it-IT" sz="1300" b="1" kern="1200" dirty="0">
            <a:latin typeface="Modern Love Caps" pitchFamily="82" charset="0"/>
          </a:endParaRPr>
        </a:p>
      </dsp:txBody>
      <dsp:txXfrm>
        <a:off x="416765" y="2913860"/>
        <a:ext cx="2812768" cy="671839"/>
      </dsp:txXfrm>
    </dsp:sp>
    <dsp:sp modelId="{4B6D8415-9927-0342-80AF-0B66A5F1A055}">
      <dsp:nvSpPr>
        <dsp:cNvPr id="0" name=""/>
        <dsp:cNvSpPr/>
      </dsp:nvSpPr>
      <dsp:spPr>
        <a:xfrm>
          <a:off x="3650076" y="2703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>
              <a:latin typeface="Modern Love Caps" pitchFamily="82" charset="0"/>
            </a:rPr>
            <a:t>16 Febbraio</a:t>
          </a:r>
          <a:endParaRPr lang="it-IT" sz="3000" b="1" kern="1200" dirty="0">
            <a:latin typeface="Modern Love Caps" pitchFamily="82" charset="0"/>
          </a:endParaRPr>
        </a:p>
      </dsp:txBody>
      <dsp:txXfrm>
        <a:off x="3670978" y="23605"/>
        <a:ext cx="2812768" cy="671839"/>
      </dsp:txXfrm>
    </dsp:sp>
    <dsp:sp modelId="{C4CCE170-B8D5-634C-A2A3-5963EFA3BD90}">
      <dsp:nvSpPr>
        <dsp:cNvPr id="0" name=""/>
        <dsp:cNvSpPr/>
      </dsp:nvSpPr>
      <dsp:spPr>
        <a:xfrm rot="5400000">
          <a:off x="5014918" y="778790"/>
          <a:ext cx="124887" cy="1248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6A02D-F6EF-1846-8369-5E3820ED2836}">
      <dsp:nvSpPr>
        <dsp:cNvPr id="0" name=""/>
        <dsp:cNvSpPr/>
      </dsp:nvSpPr>
      <dsp:spPr>
        <a:xfrm>
          <a:off x="3650076" y="966121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8,30-13,00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Caccia al tesoro San Piero a Grado</a:t>
          </a:r>
          <a:endParaRPr lang="it-IT" sz="1300" b="1" kern="1200" dirty="0">
            <a:latin typeface="Modern Love Caps" pitchFamily="82" charset="0"/>
          </a:endParaRPr>
        </a:p>
      </dsp:txBody>
      <dsp:txXfrm>
        <a:off x="3670978" y="987023"/>
        <a:ext cx="2812768" cy="671839"/>
      </dsp:txXfrm>
    </dsp:sp>
    <dsp:sp modelId="{45C1D14D-6C1D-4D47-8804-093E1C47A42D}">
      <dsp:nvSpPr>
        <dsp:cNvPr id="0" name=""/>
        <dsp:cNvSpPr/>
      </dsp:nvSpPr>
      <dsp:spPr>
        <a:xfrm rot="5400000">
          <a:off x="5014918" y="1742208"/>
          <a:ext cx="124887" cy="1248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A6B0F-8707-154B-9696-80FBF2DA131B}">
      <dsp:nvSpPr>
        <dsp:cNvPr id="0" name=""/>
        <dsp:cNvSpPr/>
      </dsp:nvSpPr>
      <dsp:spPr>
        <a:xfrm>
          <a:off x="3650076" y="1929539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14,00-15,00 Pranzo e giro per stand Job placement</a:t>
          </a:r>
          <a:endParaRPr lang="it-IT" sz="1300" b="1" kern="1200" dirty="0">
            <a:latin typeface="Modern Love Caps" pitchFamily="82" charset="0"/>
          </a:endParaRPr>
        </a:p>
      </dsp:txBody>
      <dsp:txXfrm>
        <a:off x="3670978" y="1950441"/>
        <a:ext cx="2812768" cy="671839"/>
      </dsp:txXfrm>
    </dsp:sp>
    <dsp:sp modelId="{5CB3970D-013B-654F-9BF6-0ABA8761D6AC}">
      <dsp:nvSpPr>
        <dsp:cNvPr id="0" name=""/>
        <dsp:cNvSpPr/>
      </dsp:nvSpPr>
      <dsp:spPr>
        <a:xfrm rot="5400000">
          <a:off x="5014918" y="2705626"/>
          <a:ext cx="124887" cy="1248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FC185-D62A-0247-A9DD-1647C2B2663F}">
      <dsp:nvSpPr>
        <dsp:cNvPr id="0" name=""/>
        <dsp:cNvSpPr/>
      </dsp:nvSpPr>
      <dsp:spPr>
        <a:xfrm>
          <a:off x="3650076" y="2892958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15,30-16,15  Plenarie di corso di studio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Valutazioni e dettagli per la formazione</a:t>
          </a:r>
          <a:endParaRPr lang="it-IT" sz="1300" b="1" kern="1200" dirty="0">
            <a:latin typeface="Modern Love Caps" pitchFamily="82" charset="0"/>
          </a:endParaRPr>
        </a:p>
      </dsp:txBody>
      <dsp:txXfrm>
        <a:off x="3670978" y="2913860"/>
        <a:ext cx="2812768" cy="671839"/>
      </dsp:txXfrm>
    </dsp:sp>
    <dsp:sp modelId="{9913EAD8-BEAB-694D-87CF-53AB6399835E}">
      <dsp:nvSpPr>
        <dsp:cNvPr id="0" name=""/>
        <dsp:cNvSpPr/>
      </dsp:nvSpPr>
      <dsp:spPr>
        <a:xfrm rot="5400000">
          <a:off x="5014918" y="3669045"/>
          <a:ext cx="124887" cy="1248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03605-6C8F-2C46-B988-B2378DC0C737}">
      <dsp:nvSpPr>
        <dsp:cNvPr id="0" name=""/>
        <dsp:cNvSpPr/>
      </dsp:nvSpPr>
      <dsp:spPr>
        <a:xfrm>
          <a:off x="3650076" y="3856376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16,30 -17,30 PITCH Elevator</a:t>
          </a:r>
          <a:endParaRPr lang="it-IT" sz="1300" b="1" kern="1200" dirty="0">
            <a:latin typeface="Modern Love Caps" pitchFamily="82" charset="0"/>
          </a:endParaRPr>
        </a:p>
      </dsp:txBody>
      <dsp:txXfrm>
        <a:off x="3670978" y="3877278"/>
        <a:ext cx="2812768" cy="671839"/>
      </dsp:txXfrm>
    </dsp:sp>
    <dsp:sp modelId="{C7580AE2-7C5C-114A-90DA-8F4C81546DEC}">
      <dsp:nvSpPr>
        <dsp:cNvPr id="0" name=""/>
        <dsp:cNvSpPr/>
      </dsp:nvSpPr>
      <dsp:spPr>
        <a:xfrm rot="5400000">
          <a:off x="5014918" y="4632463"/>
          <a:ext cx="124887" cy="1248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48E57-13B2-F547-B42B-C6D228234637}">
      <dsp:nvSpPr>
        <dsp:cNvPr id="0" name=""/>
        <dsp:cNvSpPr/>
      </dsp:nvSpPr>
      <dsp:spPr>
        <a:xfrm>
          <a:off x="3650076" y="4819794"/>
          <a:ext cx="2854572" cy="7136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>
              <a:latin typeface="Modern Love Caps" pitchFamily="82" charset="0"/>
            </a:rPr>
            <a:t>18,00 Premiazioni finali</a:t>
          </a:r>
          <a:endParaRPr lang="it-IT" sz="1300" b="1" kern="1200" dirty="0">
            <a:latin typeface="Modern Love Caps" pitchFamily="82" charset="0"/>
          </a:endParaRPr>
        </a:p>
      </dsp:txBody>
      <dsp:txXfrm>
        <a:off x="3670978" y="4840696"/>
        <a:ext cx="2812768" cy="671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9D332F-80B1-9617-998E-EB49D1B07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99DBEA5-E453-9E52-8D63-F51C7ADB0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51D34AD-5C0B-E6F2-DE73-AF1E876C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253A760-0096-D553-A54C-A5687EF2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A6CD433-76CC-3668-AFDA-B24FE89A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423BFFB-4530-A8D6-20ED-785D68E8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4593577-5FBC-4A03-E972-FC6848BA2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CA35C63-EBF6-505C-F4E7-67F7287C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3834648-1DBC-3D46-03B0-40EE60CA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5582ABA-E4E0-29ED-0B40-201B6223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0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A3DA93F-DBC5-00F6-C457-E09BDD655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1F91654-C117-3C92-EFB2-F84F6E241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51F76FB-A7E3-B408-B490-2CC88170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A8B2BDF-E900-45DC-AF9C-56B661C6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F08F2D4-0A61-154E-7997-364DC77B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7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8397F1-18FF-0294-6230-160A1676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9C1C2CF-BC20-CF49-DC1F-920B7E931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A4A62E-B9DA-61C3-BCF4-13487F6C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F28E5A7-F5FD-A5C1-DB50-CF83CFAB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DDC1137-166A-CD7C-4840-979F04EE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3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9E6666-5128-7202-FCB5-D4DB504E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84A2111-80C9-D964-643C-09287B6D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D815603-8BC3-099D-8D99-76528140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019FDB6-902A-F9FF-9984-22A05220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90DF0FA-4BEB-3233-411B-D21D665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E54DF5-9112-6B84-1FF6-CDC252AD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2602C0D-1578-E957-341D-0FCC66F2E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F2719DD-18F4-5092-8F8A-925941F84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04C6D6A-6FF9-0C2E-66E3-854B7B78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14E96BE-E012-039C-5F62-C5CFE26A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E3DF921-319F-DF1D-1B94-BBBA1E53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5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9A2C28C-A403-2EEF-7F7D-D291B4E5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8B4A3ED-BB0D-191A-F414-3D7679770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7EB2B69-7766-0261-8F62-BD2D41C2F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285956FE-86EC-DF2E-973A-656055C89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4B1EDE4-0D5A-4019-F976-EEE03708F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3808A2B-18A7-C194-C625-DD4DE52D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A829E68-E77C-3851-CCC1-5E782CE3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78C8FE1-923B-D812-7845-3E21AAA7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4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68D4F66-C7F0-952B-09B3-F3B72676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165CBBF-0A2A-51A5-3E13-E3A60A4E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5E2F24B-98DA-E9E0-8B7A-1131F2FA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6A2441C-3FAB-B132-AE0B-D2CAA696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2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BBD86485-A14E-EB05-5687-2E3DD624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910B5EC-FCA1-EDA7-F365-30B10876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F1089F0-8F62-76D1-CC99-04FE6CDE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4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5559FBA-62CF-3600-FF7C-AA22056F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1147CEE-C504-45A7-08EA-D44AE287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B429EAF-ADF5-1BA6-130F-4BFE69AB7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BB8FADE-F654-60E6-1E85-22C84A79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604427D-3E69-FA35-3294-9DCAE6C1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50AAC47-02A4-E709-6C17-7CC4285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1287EC-D921-E4D1-E25F-686EBD15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EF7D170C-AD91-2EA5-9118-9E704654A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30EB45D-1837-CD80-83D4-84E04831A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8D56FE7-F0AE-57B2-0D95-700CCE47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6B18412-78D8-E8DD-3CCB-B11E4D96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8C1E5F2-49EF-3947-030C-2A1E2BA9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8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BA426098-0741-763E-93D7-38F0E551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054C6B0-F862-E117-A0D6-F8617993E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0FDEE8C-E0F8-AE02-CAED-9F42935A3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A5DD07-0A8F-CB70-8681-6E8960217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1F61B5C-CFCA-737F-C59C-FE8290AAE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9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 descr="Immagine che contiene lampada&#10;&#10;Descrizione generata automaticamente">
            <a:extLst>
              <a:ext uri="{FF2B5EF4-FFF2-40B4-BE49-F238E27FC236}">
                <a16:creationId xmlns:a16="http://schemas.microsoft.com/office/drawing/2014/main" xmlns="" id="{E8D9934C-C4AD-6D8D-6E40-F2B0DC611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3" y="1844675"/>
            <a:ext cx="1420813" cy="44497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8A529E32-E000-60C9-BFC9-92165A2F5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1844675"/>
            <a:ext cx="1397000" cy="44497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B5D20FE-C8FA-56C0-7947-65318156F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8" y="1844675"/>
            <a:ext cx="1408113" cy="4449763"/>
          </a:xfrm>
          <a:prstGeom prst="rect">
            <a:avLst/>
          </a:prstGeom>
        </p:spPr>
      </p:pic>
      <p:pic>
        <p:nvPicPr>
          <p:cNvPr id="4" name="Immagine 3" descr="Immagine che contiene argento&#10;&#10;Descrizione generata automaticamente">
            <a:extLst>
              <a:ext uri="{FF2B5EF4-FFF2-40B4-BE49-F238E27FC236}">
                <a16:creationId xmlns:a16="http://schemas.microsoft.com/office/drawing/2014/main" xmlns="" id="{7EFD7BC0-34AD-B367-DEF0-684DFDDC8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38" y="1844675"/>
            <a:ext cx="1498600" cy="4449763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C5E41C2E-4E9F-D98F-3B6C-646A3F7719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8" y="3429000"/>
            <a:ext cx="2865438" cy="286543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886F73-0133-4CD9-301C-A7A75DB0D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Giorni da OSCAR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15 e 16 febbraio 2023</a:t>
            </a:r>
          </a:p>
        </p:txBody>
      </p:sp>
    </p:spTree>
    <p:extLst>
      <p:ext uri="{BB962C8B-B14F-4D97-AF65-F5344CB8AC3E}">
        <p14:creationId xmlns:p14="http://schemas.microsoft.com/office/powerpoint/2010/main" val="411444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xmlns="" id="{9CC4E2E7-F2EA-AC4E-B7D6-8FCB8B85C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9447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xmlns="" id="{ABF05C31-87D4-F3C0-A4A0-55ED6B2A02CA}"/>
              </a:ext>
            </a:extLst>
          </p:cNvPr>
          <p:cNvSpPr txBox="1">
            <a:spLocks/>
          </p:cNvSpPr>
          <p:nvPr/>
        </p:nvSpPr>
        <p:spPr>
          <a:xfrm>
            <a:off x="338740" y="890678"/>
            <a:ext cx="3804997" cy="28022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>
                <a:latin typeface="Modern Love Caps" pitchFamily="82" charset="0"/>
              </a:rPr>
              <a:t>Giorni da OSCAR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D2B04945-1439-1BE7-00B6-4F09ADB73337}"/>
              </a:ext>
            </a:extLst>
          </p:cNvPr>
          <p:cNvGrpSpPr/>
          <p:nvPr/>
        </p:nvGrpSpPr>
        <p:grpSpPr>
          <a:xfrm>
            <a:off x="5093378" y="5026531"/>
            <a:ext cx="2854572" cy="713643"/>
            <a:chOff x="3650076" y="4819794"/>
            <a:chExt cx="2854572" cy="713643"/>
          </a:xfrm>
        </p:grpSpPr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xmlns="" id="{A9E32481-2B45-8C21-90D4-81B1546BF84D}"/>
                </a:ext>
              </a:extLst>
            </p:cNvPr>
            <p:cNvSpPr/>
            <p:nvPr/>
          </p:nvSpPr>
          <p:spPr>
            <a:xfrm>
              <a:off x="3650076" y="4819794"/>
              <a:ext cx="2854572" cy="7136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38B9AD7E-C3FB-514D-5A78-645A8BA07F93}"/>
                </a:ext>
              </a:extLst>
            </p:cNvPr>
            <p:cNvSpPr txBox="1"/>
            <p:nvPr/>
          </p:nvSpPr>
          <p:spPr>
            <a:xfrm>
              <a:off x="3670978" y="4840696"/>
              <a:ext cx="2812768" cy="67183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b="1" kern="1200" smtClean="0">
                  <a:solidFill>
                    <a:schemeClr val="bg1"/>
                  </a:solidFill>
                  <a:latin typeface="Modern Love Caps" pitchFamily="82" charset="0"/>
                </a:rPr>
                <a:t>Sabato 18 </a:t>
              </a:r>
              <a:r>
                <a:rPr lang="it-IT" sz="1900" b="1" kern="1200" dirty="0">
                  <a:solidFill>
                    <a:schemeClr val="bg1"/>
                  </a:solidFill>
                  <a:latin typeface="Modern Love Caps" pitchFamily="82" charset="0"/>
                </a:rPr>
                <a:t>Febbraio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b="1" dirty="0">
                  <a:solidFill>
                    <a:schemeClr val="bg1"/>
                  </a:solidFill>
                  <a:latin typeface="Modern Love Caps" pitchFamily="82" charset="0"/>
                </a:rPr>
                <a:t>GITA IN VERRUCA</a:t>
              </a:r>
              <a:endParaRPr lang="it-IT" sz="1900" b="1" kern="1200" dirty="0">
                <a:solidFill>
                  <a:schemeClr val="bg1"/>
                </a:solidFill>
                <a:latin typeface="Modern Love Caps" pitchFamily="82" charset="0"/>
              </a:endParaRPr>
            </a:p>
          </p:txBody>
        </p:sp>
      </p:grpSp>
      <p:pic>
        <p:nvPicPr>
          <p:cNvPr id="2" name="Immagine 1" descr="Immagine che contiene argento&#10;&#10;Descrizione generata automaticamente">
            <a:extLst>
              <a:ext uri="{FF2B5EF4-FFF2-40B4-BE49-F238E27FC236}">
                <a16:creationId xmlns:a16="http://schemas.microsoft.com/office/drawing/2014/main" xmlns="" id="{ED42C802-9B5F-A891-8B9E-3694B21677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71" y="422745"/>
            <a:ext cx="813536" cy="2341114"/>
          </a:xfrm>
          <a:prstGeom prst="rect">
            <a:avLst/>
          </a:prstGeom>
        </p:spPr>
      </p:pic>
      <p:pic>
        <p:nvPicPr>
          <p:cNvPr id="9" name="Immagine 8" descr="Immagine che contiene lampada&#10;&#10;Descrizione generata automaticamente">
            <a:extLst>
              <a:ext uri="{FF2B5EF4-FFF2-40B4-BE49-F238E27FC236}">
                <a16:creationId xmlns:a16="http://schemas.microsoft.com/office/drawing/2014/main" xmlns="" id="{D9CA330F-C9A2-77BE-B40F-023B2AAFBA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02" y="422994"/>
            <a:ext cx="772485" cy="23408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455651D-6AB4-A1E7-2DA8-7B9DEFDBAB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8" y="3675266"/>
            <a:ext cx="760780" cy="234086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0A2D801F-8B63-CAFA-2DD6-79A20071EC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02" y="3675266"/>
            <a:ext cx="766633" cy="2340864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3703A940-CC41-8092-7F17-A774656EA059}"/>
              </a:ext>
            </a:extLst>
          </p:cNvPr>
          <p:cNvSpPr txBox="1">
            <a:spLocks/>
          </p:cNvSpPr>
          <p:nvPr/>
        </p:nvSpPr>
        <p:spPr>
          <a:xfrm>
            <a:off x="3722742" y="6130438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/>
              <a:t>#</a:t>
            </a:r>
            <a:r>
              <a:rPr lang="it-IT" sz="2400" b="1" dirty="0" err="1"/>
              <a:t>spotted_OscarDSV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94232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TM02900688[[fn=Sfaccettatura]]</Template>
  <TotalTime>0</TotalTime>
  <Words>70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Modern Love Caps</vt:lpstr>
      <vt:lpstr>Tema di Office</vt:lpstr>
      <vt:lpstr>Giorni da OSCAR 15 e 16 febbraio 2023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week DSV</dc:title>
  <dc:creator>valentina meucci</dc:creator>
  <cp:lastModifiedBy>Utente Windows</cp:lastModifiedBy>
  <cp:revision>17</cp:revision>
  <cp:lastPrinted>2023-01-09T09:25:27Z</cp:lastPrinted>
  <dcterms:created xsi:type="dcterms:W3CDTF">2023-01-04T16:44:36Z</dcterms:created>
  <dcterms:modified xsi:type="dcterms:W3CDTF">2023-01-30T10:37:38Z</dcterms:modified>
</cp:coreProperties>
</file>